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7" r:id="rId11"/>
    <p:sldId id="266" r:id="rId12"/>
    <p:sldId id="268" r:id="rId13"/>
    <p:sldId id="269" r:id="rId1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748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73738E-4007-4139-A483-FF51E92229AE}" type="datetimeFigureOut">
              <a:rPr lang="es-MX" smtClean="0"/>
              <a:pPr/>
              <a:t>16/04/2013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B79B9-BEF0-4517-A9CD-1DB1582781F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4" y="5254284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9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7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9508CE2-1800-4D59-93EC-EE9FC8474FE8}" type="datetimeFigureOut">
              <a:rPr lang="es-MX" smtClean="0"/>
              <a:pPr/>
              <a:t>16/04/2013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5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8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1231174-C5D3-427C-952C-60FB283EF56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 spd="med" advTm="13000">
    <p:wipe/>
    <p:sndAc>
      <p:stSnd>
        <p:snd r:embed="rId1" name="suction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8CE2-1800-4D59-93EC-EE9FC8474FE8}" type="datetimeFigureOut">
              <a:rPr lang="es-MX" smtClean="0"/>
              <a:pPr/>
              <a:t>16/04/2013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31174-C5D3-427C-952C-60FB283EF56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 spd="med" advTm="13000">
    <p:wipe/>
    <p:sndAc>
      <p:stSnd>
        <p:snd r:embed="rId1" name="suction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8CE2-1800-4D59-93EC-EE9FC8474FE8}" type="datetimeFigureOut">
              <a:rPr lang="es-MX" smtClean="0"/>
              <a:pPr/>
              <a:t>16/04/2013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31174-C5D3-427C-952C-60FB283EF56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 spd="med" advTm="13000">
    <p:wipe/>
    <p:sndAc>
      <p:stSnd>
        <p:snd r:embed="rId1" name="suction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9508CE2-1800-4D59-93EC-EE9FC8474FE8}" type="datetimeFigureOut">
              <a:rPr lang="es-MX" smtClean="0"/>
              <a:pPr/>
              <a:t>16/04/2013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7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31174-C5D3-427C-952C-60FB283EF56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 spd="med" advTm="13000">
    <p:wipe/>
    <p:sndAc>
      <p:stSnd>
        <p:snd r:embed="rId1" name="suction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5" y="7035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4" y="309491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9508CE2-1800-4D59-93EC-EE9FC8474FE8}" type="datetimeFigureOut">
              <a:rPr lang="es-MX" smtClean="0"/>
              <a:pPr/>
              <a:t>16/04/2013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7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1231174-C5D3-427C-952C-60FB283EF560}" type="slidenum">
              <a:rPr lang="es-MX" smtClean="0"/>
              <a:pPr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5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1" y="7034"/>
            <a:ext cx="9136967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5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Tm="13000">
    <p:wipe/>
    <p:sndAc>
      <p:stSnd>
        <p:snd r:embed="rId1" name="suction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8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8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9508CE2-1800-4D59-93EC-EE9FC8474FE8}" type="datetimeFigureOut">
              <a:rPr lang="es-MX" smtClean="0"/>
              <a:pPr/>
              <a:t>16/04/2013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1231174-C5D3-427C-952C-60FB283EF56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 spd="med" advTm="13000">
    <p:wipe/>
    <p:sndAc>
      <p:stSnd>
        <p:snd r:embed="rId1" name="suction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9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7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7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29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29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9508CE2-1800-4D59-93EC-EE9FC8474FE8}" type="datetimeFigureOut">
              <a:rPr lang="es-MX" smtClean="0"/>
              <a:pPr/>
              <a:t>16/04/2013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1231174-C5D3-427C-952C-60FB283EF56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Tm="13000">
    <p:wipe/>
    <p:sndAc>
      <p:stSnd>
        <p:snd r:embed="rId1" name="suction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8CE2-1800-4D59-93EC-EE9FC8474FE8}" type="datetimeFigureOut">
              <a:rPr lang="es-MX" smtClean="0"/>
              <a:pPr/>
              <a:t>16/04/2013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31174-C5D3-427C-952C-60FB283EF56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 spd="med" advTm="13000">
    <p:wipe/>
    <p:sndAc>
      <p:stSnd>
        <p:snd r:embed="rId1" name="suction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9508CE2-1800-4D59-93EC-EE9FC8474FE8}" type="datetimeFigureOut">
              <a:rPr lang="es-MX" smtClean="0"/>
              <a:pPr/>
              <a:t>16/04/2013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1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1231174-C5D3-427C-952C-60FB283EF56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 spd="med" advTm="13000">
    <p:wipe/>
    <p:sndAc>
      <p:stSnd>
        <p:snd r:embed="rId1" name="suction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1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9508CE2-1800-4D59-93EC-EE9FC8474FE8}" type="datetimeFigureOut">
              <a:rPr lang="es-MX" smtClean="0"/>
              <a:pPr/>
              <a:t>16/04/2013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1231174-C5D3-427C-952C-60FB283EF56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Tm="13000">
    <p:wipe/>
    <p:sndAc>
      <p:stSnd>
        <p:snd r:embed="rId1" name="suction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9508CE2-1800-4D59-93EC-EE9FC8474FE8}" type="datetimeFigureOut">
              <a:rPr lang="es-MX" smtClean="0"/>
              <a:pPr/>
              <a:t>16/04/2013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1231174-C5D3-427C-952C-60FB283EF56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Tm="13000">
    <p:wipe/>
    <p:sndAc>
      <p:stSnd>
        <p:snd r:embed="rId1" name="suction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5" y="14069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1" y="7034"/>
            <a:ext cx="9136967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5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9508CE2-1800-4D59-93EC-EE9FC8474FE8}" type="datetimeFigureOut">
              <a:rPr lang="es-MX" smtClean="0"/>
              <a:pPr/>
              <a:t>16/04/2013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1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1231174-C5D3-427C-952C-60FB283EF56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med" advTm="13000">
    <p:wipe/>
    <p:sndAc>
      <p:stSnd>
        <p:snd r:embed="rId13" name="suction.wav" builtIn="1"/>
      </p:stSnd>
    </p:sndAc>
  </p:transition>
  <p:timing>
    <p:tnLst>
      <p:par>
        <p:cTn id="1" dur="indefinite" restart="never" nodeType="tmRoot"/>
      </p:par>
    </p:tnLst>
  </p:timing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85720" y="1"/>
            <a:ext cx="8858280" cy="686341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perspectiveRelaxedModerately"/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s-MX" sz="4000" dirty="0" smtClean="0">
                <a:solidFill>
                  <a:srgbClr val="00B0F0"/>
                </a:solidFill>
              </a:rPr>
              <a:t>Instituto tecnológico de        salina cruz</a:t>
            </a:r>
          </a:p>
          <a:p>
            <a:pPr algn="ctr"/>
            <a:r>
              <a:rPr lang="es-MX" sz="4000" dirty="0" smtClean="0">
                <a:solidFill>
                  <a:srgbClr val="00B0F0"/>
                </a:solidFill>
              </a:rPr>
              <a:t>Software de aplicación</a:t>
            </a:r>
          </a:p>
          <a:p>
            <a:pPr algn="ctr"/>
            <a:r>
              <a:rPr lang="es-MX" sz="4000" dirty="0" smtClean="0">
                <a:solidFill>
                  <a:srgbClr val="00B0F0"/>
                </a:solidFill>
              </a:rPr>
              <a:t>Lic. Elizabeth Flores </a:t>
            </a:r>
          </a:p>
          <a:p>
            <a:pPr algn="ctr"/>
            <a:r>
              <a:rPr lang="es-MX" sz="4000" dirty="0" smtClean="0">
                <a:solidFill>
                  <a:srgbClr val="00B0F0"/>
                </a:solidFill>
              </a:rPr>
              <a:t>Integrantes:</a:t>
            </a:r>
          </a:p>
          <a:p>
            <a:pPr algn="ctr"/>
            <a:r>
              <a:rPr lang="es-MX" sz="4000" dirty="0" smtClean="0">
                <a:solidFill>
                  <a:srgbClr val="00B0F0"/>
                </a:solidFill>
              </a:rPr>
              <a:t>Sosa Domínguez gris del Carmen</a:t>
            </a:r>
          </a:p>
          <a:p>
            <a:pPr algn="ctr"/>
            <a:r>
              <a:rPr lang="es-MX" sz="4000" dirty="0" smtClean="0">
                <a:solidFill>
                  <a:srgbClr val="00B0F0"/>
                </a:solidFill>
              </a:rPr>
              <a:t>Ordaz Chávez </a:t>
            </a:r>
            <a:r>
              <a:rPr lang="es-MX" sz="4000" dirty="0" err="1">
                <a:solidFill>
                  <a:srgbClr val="00B0F0"/>
                </a:solidFill>
              </a:rPr>
              <a:t>Z</a:t>
            </a:r>
            <a:r>
              <a:rPr lang="es-MX" sz="4000" dirty="0" err="1" smtClean="0">
                <a:solidFill>
                  <a:srgbClr val="00B0F0"/>
                </a:solidFill>
              </a:rPr>
              <a:t>uleyma</a:t>
            </a:r>
            <a:endParaRPr lang="es-MX" sz="4000" dirty="0" smtClean="0">
              <a:solidFill>
                <a:srgbClr val="00B0F0"/>
              </a:solidFill>
            </a:endParaRPr>
          </a:p>
          <a:p>
            <a:pPr algn="ctr"/>
            <a:r>
              <a:rPr lang="es-MX" sz="4000" dirty="0" smtClean="0">
                <a:solidFill>
                  <a:srgbClr val="00B0F0"/>
                </a:solidFill>
              </a:rPr>
              <a:t>Escudero </a:t>
            </a:r>
            <a:r>
              <a:rPr lang="es-MX" sz="4000" dirty="0" err="1">
                <a:solidFill>
                  <a:srgbClr val="00B0F0"/>
                </a:solidFill>
              </a:rPr>
              <a:t>A</a:t>
            </a:r>
            <a:r>
              <a:rPr lang="es-MX" sz="4000" dirty="0" err="1" smtClean="0">
                <a:solidFill>
                  <a:srgbClr val="00B0F0"/>
                </a:solidFill>
              </a:rPr>
              <a:t>lcantar</a:t>
            </a:r>
            <a:r>
              <a:rPr lang="es-MX" sz="4000" dirty="0" smtClean="0">
                <a:solidFill>
                  <a:srgbClr val="00B0F0"/>
                </a:solidFill>
              </a:rPr>
              <a:t> Clemencia</a:t>
            </a:r>
          </a:p>
          <a:p>
            <a:pPr algn="ctr"/>
            <a:r>
              <a:rPr lang="es-MX" sz="4000" dirty="0" smtClean="0">
                <a:solidFill>
                  <a:srgbClr val="00B0F0"/>
                </a:solidFill>
              </a:rPr>
              <a:t>Montes molina </a:t>
            </a:r>
            <a:r>
              <a:rPr lang="es-MX" sz="4000" dirty="0" err="1">
                <a:solidFill>
                  <a:srgbClr val="00B0F0"/>
                </a:solidFill>
              </a:rPr>
              <a:t>Y</a:t>
            </a:r>
            <a:r>
              <a:rPr lang="es-MX" sz="4000" dirty="0" err="1" smtClean="0">
                <a:solidFill>
                  <a:srgbClr val="00B0F0"/>
                </a:solidFill>
              </a:rPr>
              <a:t>uridia</a:t>
            </a:r>
            <a:r>
              <a:rPr lang="es-MX" sz="4000" dirty="0" smtClean="0">
                <a:solidFill>
                  <a:srgbClr val="00B0F0"/>
                </a:solidFill>
              </a:rPr>
              <a:t> del </a:t>
            </a:r>
            <a:r>
              <a:rPr lang="es-MX" sz="4000" dirty="0">
                <a:solidFill>
                  <a:srgbClr val="00B0F0"/>
                </a:solidFill>
              </a:rPr>
              <a:t>C</a:t>
            </a:r>
            <a:r>
              <a:rPr lang="es-MX" sz="4000" dirty="0" smtClean="0">
                <a:solidFill>
                  <a:srgbClr val="00B0F0"/>
                </a:solidFill>
              </a:rPr>
              <a:t>armen </a:t>
            </a:r>
          </a:p>
          <a:p>
            <a:pPr algn="ctr"/>
            <a:r>
              <a:rPr lang="es-MX" sz="4000" dirty="0" smtClean="0">
                <a:solidFill>
                  <a:srgbClr val="00B0F0"/>
                </a:solidFill>
              </a:rPr>
              <a:t>Ruiz ramos </a:t>
            </a:r>
            <a:r>
              <a:rPr lang="es-MX" sz="4000" dirty="0" err="1">
                <a:solidFill>
                  <a:srgbClr val="00B0F0"/>
                </a:solidFill>
              </a:rPr>
              <a:t>Y</a:t>
            </a:r>
            <a:r>
              <a:rPr lang="es-MX" sz="4000" dirty="0" err="1" smtClean="0">
                <a:solidFill>
                  <a:srgbClr val="00B0F0"/>
                </a:solidFill>
              </a:rPr>
              <a:t>aritza</a:t>
            </a:r>
            <a:r>
              <a:rPr lang="es-MX" sz="4000" dirty="0" smtClean="0">
                <a:solidFill>
                  <a:srgbClr val="00B0F0"/>
                </a:solidFill>
              </a:rPr>
              <a:t> </a:t>
            </a:r>
            <a:r>
              <a:rPr lang="es-MX" sz="4000" dirty="0" err="1" smtClean="0">
                <a:solidFill>
                  <a:srgbClr val="00B0F0"/>
                </a:solidFill>
              </a:rPr>
              <a:t>anet</a:t>
            </a:r>
            <a:endParaRPr lang="es-MX" sz="4000" dirty="0" smtClean="0">
              <a:solidFill>
                <a:srgbClr val="00B0F0"/>
              </a:solidFill>
            </a:endParaRPr>
          </a:p>
          <a:p>
            <a:endParaRPr lang="es-MX" sz="4000" dirty="0" smtClean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spd="med" advTm="13000">
    <p:wipe/>
    <p:sndAc>
      <p:stSnd>
        <p:snd r:embed="rId2" name="suctio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73 -0.09722  L 0.177 -0.09722  L 0.25 0  L 0.25 0.13851  L 0.177 0.23573  L 0.073 0.23573  L 0 0.13851  L 0 0  Z" pathEditMode="relative" ptsTypes="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I:\video tutorial\gato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358347" cy="6643710"/>
          </a:xfrm>
          <a:prstGeom prst="rect">
            <a:avLst/>
          </a:prstGeom>
          <a:noFill/>
        </p:spPr>
      </p:pic>
      <p:sp>
        <p:nvSpPr>
          <p:cNvPr id="3" name="2 Proceso"/>
          <p:cNvSpPr/>
          <p:nvPr/>
        </p:nvSpPr>
        <p:spPr>
          <a:xfrm>
            <a:off x="0" y="1"/>
            <a:ext cx="9144000" cy="1285859"/>
          </a:xfrm>
          <a:prstGeom prst="flowChartProcess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err="1" smtClean="0"/>
              <a:t>Despues</a:t>
            </a:r>
            <a:r>
              <a:rPr lang="es-MX" sz="2400" b="1" dirty="0" smtClean="0"/>
              <a:t> de la sorpresa que el gato se llevo </a:t>
            </a:r>
            <a:r>
              <a:rPr lang="es-MX" sz="2400" b="1" dirty="0" err="1" smtClean="0"/>
              <a:t>desidio</a:t>
            </a:r>
            <a:r>
              <a:rPr lang="es-MX" sz="2400" b="1" dirty="0" smtClean="0"/>
              <a:t> cambiar de idea</a:t>
            </a:r>
            <a:endParaRPr lang="es-MX" sz="2400" b="1" dirty="0"/>
          </a:p>
        </p:txBody>
      </p:sp>
      <p:sp>
        <p:nvSpPr>
          <p:cNvPr id="4" name="3 Llamada rectangular redondeada"/>
          <p:cNvSpPr/>
          <p:nvPr/>
        </p:nvSpPr>
        <p:spPr>
          <a:xfrm rot="1434655">
            <a:off x="5703542" y="2047544"/>
            <a:ext cx="4000496" cy="1143008"/>
          </a:xfrm>
          <a:prstGeom prst="wedgeRoundRectCallout">
            <a:avLst>
              <a:gd name="adj1" fmla="val -61715"/>
              <a:gd name="adj2" fmla="val 111108"/>
              <a:gd name="adj3" fmla="val 16667"/>
            </a:avLst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err="1" smtClean="0"/>
              <a:t>Pensandolo</a:t>
            </a:r>
            <a:r>
              <a:rPr lang="es-MX" dirty="0" smtClean="0"/>
              <a:t> bien no esta nada mal ponerme a dieta</a:t>
            </a:r>
            <a:endParaRPr lang="es-MX" dirty="0"/>
          </a:p>
        </p:txBody>
      </p:sp>
    </p:spTree>
  </p:cSld>
  <p:clrMapOvr>
    <a:masterClrMapping/>
  </p:clrMapOvr>
  <p:transition spd="med" advTm="13000">
    <p:wipe/>
    <p:sndAc>
      <p:stSnd>
        <p:snd r:embed="rId2" name="suctio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361 0.05202 L 0.04931 -0.04509 L 0.15347 -0.04509 L 0.22639 0.05202 L 0.22639 0.19052 L 0.15347 0.28786 L 0.04931 0.28786 L -0.02361 0.19052 L -0.02361 0.05202 Z " pathEditMode="relative" rAng="0" ptsTypes="FFFFFFFFF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024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I:\video tutorial\imagesCA9GUJJ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14338"/>
            <a:ext cx="9144000" cy="6857999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0" y="-285776"/>
            <a:ext cx="8786843" cy="100013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>
                <a:solidFill>
                  <a:srgbClr val="FFFF00"/>
                </a:solidFill>
              </a:rPr>
              <a:t>Asi fue como el gato comenzó a ponerse a dieta</a:t>
            </a:r>
            <a:endParaRPr lang="es-MX" sz="2400" b="1" dirty="0">
              <a:solidFill>
                <a:srgbClr val="FFFF00"/>
              </a:solidFill>
            </a:endParaRPr>
          </a:p>
        </p:txBody>
      </p:sp>
      <p:sp>
        <p:nvSpPr>
          <p:cNvPr id="4" name="3 Llamada rectangular redondeada"/>
          <p:cNvSpPr/>
          <p:nvPr/>
        </p:nvSpPr>
        <p:spPr>
          <a:xfrm rot="21312462">
            <a:off x="4925753" y="4476897"/>
            <a:ext cx="2926895" cy="1750354"/>
          </a:xfrm>
          <a:prstGeom prst="wedgeRoundRectCallout">
            <a:avLst>
              <a:gd name="adj1" fmla="val 66395"/>
              <a:gd name="adj2" fmla="val -66247"/>
              <a:gd name="adj3" fmla="val 16667"/>
            </a:avLst>
          </a:prstGeom>
          <a:solidFill>
            <a:srgbClr val="92D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 smtClean="0">
                <a:solidFill>
                  <a:srgbClr val="002060"/>
                </a:solidFill>
              </a:rPr>
              <a:t>Asi que el gatito lindo se puso a dieta </a:t>
            </a:r>
            <a:r>
              <a:rPr lang="es-MX" sz="2000" dirty="0" err="1" smtClean="0">
                <a:solidFill>
                  <a:srgbClr val="002060"/>
                </a:solidFill>
              </a:rPr>
              <a:t>jajaja</a:t>
            </a:r>
            <a:r>
              <a:rPr lang="es-MX" sz="2000" dirty="0" smtClean="0">
                <a:solidFill>
                  <a:srgbClr val="002060"/>
                </a:solidFill>
              </a:rPr>
              <a:t> con esa pansa no se hasta donde me mandes a volar</a:t>
            </a:r>
            <a:endParaRPr lang="es-MX" sz="2000" dirty="0">
              <a:solidFill>
                <a:srgbClr val="002060"/>
              </a:solidFill>
            </a:endParaRPr>
          </a:p>
        </p:txBody>
      </p:sp>
      <p:sp>
        <p:nvSpPr>
          <p:cNvPr id="6" name="5 Llamada rectangular redondeada"/>
          <p:cNvSpPr/>
          <p:nvPr/>
        </p:nvSpPr>
        <p:spPr>
          <a:xfrm rot="830649">
            <a:off x="2783589" y="993024"/>
            <a:ext cx="3114703" cy="1551777"/>
          </a:xfrm>
          <a:prstGeom prst="wedgeRoundRectCallout">
            <a:avLst>
              <a:gd name="adj1" fmla="val -42473"/>
              <a:gd name="adj2" fmla="val 157552"/>
              <a:gd name="adj3" fmla="val 16667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 smtClean="0">
                <a:solidFill>
                  <a:schemeClr val="accent1">
                    <a:lumMod val="50000"/>
                  </a:schemeClr>
                </a:solidFill>
              </a:rPr>
              <a:t>Deja de hablar y haber si así como maúllas peleas</a:t>
            </a:r>
            <a:endParaRPr lang="es-MX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 advTm="13000">
    <p:wipe/>
    <p:sndAc>
      <p:stSnd>
        <p:snd r:embed="rId2" name="suctio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I:\video tutorial\imagesCAOZHTOVjga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572272"/>
          </a:xfrm>
          <a:prstGeom prst="rect">
            <a:avLst/>
          </a:prstGeom>
          <a:noFill/>
        </p:spPr>
      </p:pic>
      <p:sp>
        <p:nvSpPr>
          <p:cNvPr id="4" name="3 Rectángulo"/>
          <p:cNvSpPr/>
          <p:nvPr/>
        </p:nvSpPr>
        <p:spPr>
          <a:xfrm>
            <a:off x="0" y="0"/>
            <a:ext cx="8286776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err="1" smtClean="0"/>
              <a:t>ademas</a:t>
            </a:r>
            <a:r>
              <a:rPr lang="es-MX" sz="2000" b="1" dirty="0" smtClean="0"/>
              <a:t> de ir a competencias de box el gato se iba a correr todas las mañanas por el bosque</a:t>
            </a:r>
            <a:endParaRPr lang="es-MX" sz="2000" b="1" dirty="0"/>
          </a:p>
        </p:txBody>
      </p:sp>
      <p:sp>
        <p:nvSpPr>
          <p:cNvPr id="5" name="4 Llamada rectangular redondeada"/>
          <p:cNvSpPr/>
          <p:nvPr/>
        </p:nvSpPr>
        <p:spPr>
          <a:xfrm rot="2019654">
            <a:off x="6429287" y="1122857"/>
            <a:ext cx="2928927" cy="1401170"/>
          </a:xfrm>
          <a:prstGeom prst="wedgeRoundRectCallout">
            <a:avLst>
              <a:gd name="adj1" fmla="val -31271"/>
              <a:gd name="adj2" fmla="val 221593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accent4">
                    <a:lumMod val="50000"/>
                  </a:schemeClr>
                </a:solidFill>
              </a:rPr>
              <a:t>Tengo que bajar de peso ya que quizá sea la única manera de que esa linda niña me agá caso</a:t>
            </a:r>
            <a:endParaRPr lang="es-MX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 advTm="13000">
    <p:wipe/>
    <p:sndAc>
      <p:stSnd>
        <p:snd r:embed="rId2" name="suctio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73 -0.09722  L 0.177 -0.09722  L 0.25 0  L 0.25 0.13851  L 0.177 0.23573  L 0.073 0.23573  L 0 0.13851  L 0 0  Z" pathEditMode="relative" ptsTypes="">
                                      <p:cBhvr>
                                        <p:cTn id="14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I:\video tutorial\imagesCALRQQY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14290"/>
            <a:ext cx="9144000" cy="6858000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0" y="0"/>
            <a:ext cx="9144000" cy="64291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/>
              <a:t>Al final el gato logro bajar de peso y se convirtió en un gran caballero don gato  y decidió ir en busca de la linda niña</a:t>
            </a:r>
            <a:endParaRPr lang="es-MX" sz="2000" b="1" dirty="0"/>
          </a:p>
        </p:txBody>
      </p:sp>
      <p:sp>
        <p:nvSpPr>
          <p:cNvPr id="4" name="3 Llamada rectangular redondeada"/>
          <p:cNvSpPr/>
          <p:nvPr/>
        </p:nvSpPr>
        <p:spPr>
          <a:xfrm rot="259366">
            <a:off x="5893519" y="2148708"/>
            <a:ext cx="3071835" cy="1643074"/>
          </a:xfrm>
          <a:prstGeom prst="wedgeRoundRectCallout">
            <a:avLst>
              <a:gd name="adj1" fmla="val -83630"/>
              <a:gd name="adj2" fmla="val -488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/>
              <a:t>Ahora  si iré en busca de esa  princesa espero que ahora que logre bajar de peso me agá caso....</a:t>
            </a:r>
            <a:endParaRPr lang="es-MX" b="1" dirty="0"/>
          </a:p>
        </p:txBody>
      </p:sp>
    </p:spTree>
  </p:cSld>
  <p:clrMapOvr>
    <a:masterClrMapping/>
  </p:clrMapOvr>
  <p:transition spd="med" advTm="13000">
    <p:wipe/>
    <p:sndAc>
      <p:stSnd>
        <p:snd r:embed="rId2" name="suctio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14 -0.00666  -0.029 -0.01199  -0.044 -0.01199  C -0.114 -0.01199  -0.169 0.06393  -0.169 0.15582  C -0.169 0.24638  -0.114 0.32096  -0.044 0.32096  C -0.029 0.32096  -0.014 0.31697  0 0.31031  C -0.047 0.28634  -0.08 0.2264  -0.08 0.15582  C -0.08 0.0839  -0.047 0.02397  0 0  Z" pathEditMode="relative" ptsTypes="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video tutorial\gat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7 Rectángulo"/>
          <p:cNvSpPr/>
          <p:nvPr/>
        </p:nvSpPr>
        <p:spPr>
          <a:xfrm>
            <a:off x="5429257" y="214290"/>
            <a:ext cx="3500463" cy="64294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4800" dirty="0" smtClean="0">
                <a:solidFill>
                  <a:srgbClr val="FF0000"/>
                </a:solidFill>
              </a:rPr>
              <a:t>En busca del amor</a:t>
            </a:r>
            <a:endParaRPr lang="es-MX" sz="4800" dirty="0">
              <a:solidFill>
                <a:srgbClr val="FF0000"/>
              </a:solidFill>
            </a:endParaRPr>
          </a:p>
        </p:txBody>
      </p:sp>
      <p:sp>
        <p:nvSpPr>
          <p:cNvPr id="9" name="8 Corazón"/>
          <p:cNvSpPr/>
          <p:nvPr/>
        </p:nvSpPr>
        <p:spPr>
          <a:xfrm>
            <a:off x="6500825" y="4286257"/>
            <a:ext cx="1928827" cy="178595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 advTm="13000">
    <p:wipe/>
    <p:sndAc>
      <p:stSnd>
        <p:snd r:embed="rId2" name="suction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:\video tutorial\imagesCAS6CCC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071546"/>
            <a:ext cx="9032451" cy="5786454"/>
          </a:xfrm>
          <a:prstGeom prst="rect">
            <a:avLst/>
          </a:prstGeom>
          <a:noFill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93649" y="4643446"/>
            <a:ext cx="2967924" cy="1883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Llamada ovalada"/>
          <p:cNvSpPr/>
          <p:nvPr/>
        </p:nvSpPr>
        <p:spPr>
          <a:xfrm>
            <a:off x="5715009" y="2357430"/>
            <a:ext cx="2428892" cy="2571768"/>
          </a:xfrm>
          <a:prstGeom prst="wedgeEllipseCallout">
            <a:avLst/>
          </a:prstGeom>
          <a:solidFill>
            <a:srgbClr val="C00000"/>
          </a:solidFill>
          <a:ln>
            <a:solidFill>
              <a:srgbClr val="FFFF00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HAY GATITO ESTAS TAN GORDO QUE YA NO ALCANSAS A VER TU OMBLIGO</a:t>
            </a:r>
            <a:endParaRPr lang="es-MX" dirty="0"/>
          </a:p>
        </p:txBody>
      </p:sp>
      <p:sp>
        <p:nvSpPr>
          <p:cNvPr id="8" name="7 Proceso"/>
          <p:cNvSpPr/>
          <p:nvPr/>
        </p:nvSpPr>
        <p:spPr>
          <a:xfrm>
            <a:off x="1" y="1"/>
            <a:ext cx="8643967" cy="114298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CanUp">
              <a:avLst/>
            </a:prstTxWarp>
          </a:bodyPr>
          <a:lstStyle/>
          <a:p>
            <a:pPr algn="ctr"/>
            <a:endParaRPr lang="es-MX" dirty="0" smtClean="0"/>
          </a:p>
          <a:p>
            <a:pPr algn="ctr"/>
            <a:r>
              <a:rPr lang="es-MX" dirty="0" err="1" smtClean="0"/>
              <a:t>habia</a:t>
            </a:r>
            <a:r>
              <a:rPr lang="es-MX" dirty="0" smtClean="0"/>
              <a:t> una vez un gato que </a:t>
            </a:r>
            <a:r>
              <a:rPr lang="es-MX" dirty="0" err="1" smtClean="0"/>
              <a:t>comia</a:t>
            </a:r>
            <a:r>
              <a:rPr lang="es-MX" dirty="0" smtClean="0"/>
              <a:t> tanto que sus dueños ya no </a:t>
            </a:r>
            <a:r>
              <a:rPr lang="es-MX" dirty="0" err="1" smtClean="0"/>
              <a:t>querian</a:t>
            </a:r>
            <a:r>
              <a:rPr lang="es-MX" dirty="0" smtClean="0"/>
              <a:t> tenerlo en su casa</a:t>
            </a:r>
          </a:p>
          <a:p>
            <a:pPr algn="ctr"/>
            <a:endParaRPr lang="es-MX" dirty="0"/>
          </a:p>
        </p:txBody>
      </p:sp>
    </p:spTree>
  </p:cSld>
  <p:clrMapOvr>
    <a:masterClrMapping/>
  </p:clrMapOvr>
  <p:transition spd="med" advTm="13000">
    <p:wipe/>
    <p:sndAc>
      <p:stSnd>
        <p:snd r:embed="rId2" name="suctio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7" y="0"/>
            <a:ext cx="45005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Proceso"/>
          <p:cNvSpPr/>
          <p:nvPr/>
        </p:nvSpPr>
        <p:spPr>
          <a:xfrm>
            <a:off x="1" y="1"/>
            <a:ext cx="8929719" cy="714356"/>
          </a:xfrm>
          <a:prstGeom prst="flowChartProcess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rgbClr val="FFFF00"/>
                </a:solidFill>
              </a:rPr>
              <a:t>pero la hija adoraba tanto al gato que  le rogaba a sus padres que se quedara con ella</a:t>
            </a:r>
            <a:endParaRPr lang="es-MX" b="1" dirty="0">
              <a:solidFill>
                <a:srgbClr val="FFFF00"/>
              </a:solidFill>
            </a:endParaRP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3" y="714357"/>
            <a:ext cx="4572032" cy="6143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11 Llamada rectangular redondeada"/>
          <p:cNvSpPr/>
          <p:nvPr/>
        </p:nvSpPr>
        <p:spPr>
          <a:xfrm>
            <a:off x="1" y="714357"/>
            <a:ext cx="2643207" cy="1357322"/>
          </a:xfrm>
          <a:prstGeom prst="wedgeRoundRectCallout">
            <a:avLst>
              <a:gd name="adj1" fmla="val 57151"/>
              <a:gd name="adj2" fmla="val 8990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Mama te prometo que si me dejas quedarme con el gato lo </a:t>
            </a:r>
            <a:r>
              <a:rPr lang="es-MX" dirty="0" err="1" smtClean="0"/>
              <a:t>pondre</a:t>
            </a:r>
            <a:r>
              <a:rPr lang="es-MX" dirty="0" smtClean="0"/>
              <a:t> a dieta</a:t>
            </a:r>
            <a:endParaRPr lang="es-MX" dirty="0"/>
          </a:p>
        </p:txBody>
      </p:sp>
      <p:sp>
        <p:nvSpPr>
          <p:cNvPr id="13" name="12 Llamada rectangular"/>
          <p:cNvSpPr/>
          <p:nvPr/>
        </p:nvSpPr>
        <p:spPr>
          <a:xfrm>
            <a:off x="6572264" y="714357"/>
            <a:ext cx="2786083" cy="928694"/>
          </a:xfrm>
          <a:prstGeom prst="wedgeRectCallout">
            <a:avLst>
              <a:gd name="adj1" fmla="val -40303"/>
              <a:gd name="adj2" fmla="val 1275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Esta bien hijita solo por que se que lo quieres mucho</a:t>
            </a:r>
            <a:endParaRPr lang="es-MX" dirty="0"/>
          </a:p>
        </p:txBody>
      </p:sp>
    </p:spTree>
  </p:cSld>
  <p:clrMapOvr>
    <a:masterClrMapping/>
  </p:clrMapOvr>
  <p:transition spd="med" advTm="13000">
    <p:wipe/>
    <p:sndAc>
      <p:stSnd>
        <p:snd r:embed="rId2" name="suctio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:\video tutorial\imagesCAU1T0ZCga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285720" y="214291"/>
            <a:ext cx="8501123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el gato al escuchar esto se puso triste ya que tenia que </a:t>
            </a:r>
            <a:r>
              <a:rPr lang="es-MX" dirty="0" err="1" smtClean="0"/>
              <a:t>djar</a:t>
            </a:r>
            <a:r>
              <a:rPr lang="es-MX" dirty="0" smtClean="0"/>
              <a:t> de comer tanto</a:t>
            </a:r>
            <a:endParaRPr lang="es-MX" dirty="0"/>
          </a:p>
        </p:txBody>
      </p:sp>
      <p:sp>
        <p:nvSpPr>
          <p:cNvPr id="4" name="3 Llamada rectangular"/>
          <p:cNvSpPr/>
          <p:nvPr/>
        </p:nvSpPr>
        <p:spPr>
          <a:xfrm>
            <a:off x="6572232" y="1500174"/>
            <a:ext cx="2571768" cy="1714512"/>
          </a:xfrm>
          <a:prstGeom prst="wedgeRectCallout">
            <a:avLst>
              <a:gd name="adj1" fmla="val -99778"/>
              <a:gd name="adj2" fmla="val 1040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hay!!!!</a:t>
            </a:r>
          </a:p>
          <a:p>
            <a:pPr algn="ctr"/>
            <a:r>
              <a:rPr lang="es-MX" dirty="0" smtClean="0"/>
              <a:t>que mal y yo que pensaba que  en viernes social </a:t>
            </a:r>
            <a:r>
              <a:rPr lang="es-MX" dirty="0" err="1" smtClean="0"/>
              <a:t>deborarme</a:t>
            </a:r>
            <a:r>
              <a:rPr lang="es-MX" dirty="0" smtClean="0"/>
              <a:t> el postre</a:t>
            </a:r>
          </a:p>
        </p:txBody>
      </p:sp>
    </p:spTree>
  </p:cSld>
  <p:clrMapOvr>
    <a:masterClrMapping/>
  </p:clrMapOvr>
  <p:transition spd="med" advTm="13000">
    <p:wipe/>
    <p:sndAc>
      <p:stSnd>
        <p:snd r:embed="rId2" name="suctio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73 -0.09722  L 0.177 -0.09722  L 0.25 0  L 0.25 0.13851  L 0.177 0.23573  L 0.073 0.23573  L 0 0.13851  L 0 0  Z" pathEditMode="relative" ptsTypes="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I:\video tutorial\imagesCA7F5LK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3 Llamada rectangular redondeada"/>
          <p:cNvSpPr/>
          <p:nvPr/>
        </p:nvSpPr>
        <p:spPr>
          <a:xfrm>
            <a:off x="0" y="0"/>
            <a:ext cx="9144000" cy="1214422"/>
          </a:xfrm>
          <a:prstGeom prst="wedgeRoundRectCallout">
            <a:avLst>
              <a:gd name="adj1" fmla="val -20494"/>
              <a:gd name="adj2" fmla="val 5229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el gato decepcionado disidió salir al bosque a contarle a sus amigos lo que le había </a:t>
            </a:r>
            <a:r>
              <a:rPr lang="es-MX" dirty="0" err="1" smtClean="0"/>
              <a:t>sucedido,junto</a:t>
            </a:r>
            <a:r>
              <a:rPr lang="es-MX" dirty="0" smtClean="0"/>
              <a:t> con sus amigos que ahí Vivian</a:t>
            </a:r>
            <a:endParaRPr lang="es-MX" dirty="0"/>
          </a:p>
        </p:txBody>
      </p:sp>
    </p:spTree>
  </p:cSld>
  <p:clrMapOvr>
    <a:masterClrMapping/>
  </p:clrMapOvr>
  <p:transition spd="med" advTm="13000">
    <p:wipe/>
    <p:sndAc>
      <p:stSnd>
        <p:snd r:embed="rId2" name="suctio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:\video tutorial\imagesCA4C4Y1Q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" y="0"/>
            <a:ext cx="9143999" cy="6858000"/>
          </a:xfrm>
          <a:prstGeom prst="rect">
            <a:avLst/>
          </a:prstGeom>
          <a:noFill/>
        </p:spPr>
      </p:pic>
      <p:sp>
        <p:nvSpPr>
          <p:cNvPr id="3" name="2 Proceso"/>
          <p:cNvSpPr/>
          <p:nvPr/>
        </p:nvSpPr>
        <p:spPr>
          <a:xfrm>
            <a:off x="0" y="0"/>
            <a:ext cx="7072331" cy="1071546"/>
          </a:xfrm>
          <a:prstGeom prst="flowChartProcess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>
                <a:solidFill>
                  <a:srgbClr val="FFFF00"/>
                </a:solidFill>
              </a:rPr>
              <a:t>al llegar al bosque se llevaron una gran sorpresa</a:t>
            </a:r>
            <a:endParaRPr lang="es-MX" sz="2400" b="1" dirty="0">
              <a:solidFill>
                <a:srgbClr val="FFFF00"/>
              </a:solidFill>
            </a:endParaRPr>
          </a:p>
        </p:txBody>
      </p:sp>
      <p:sp>
        <p:nvSpPr>
          <p:cNvPr id="4" name="3 Llamada rectangular redondeada"/>
          <p:cNvSpPr/>
          <p:nvPr/>
        </p:nvSpPr>
        <p:spPr>
          <a:xfrm>
            <a:off x="2357422" y="1643050"/>
            <a:ext cx="1785951" cy="500066"/>
          </a:xfrm>
          <a:prstGeom prst="wedgeRoundRectCallout">
            <a:avLst>
              <a:gd name="adj1" fmla="val -52073"/>
              <a:gd name="adj2" fmla="val 167875"/>
              <a:gd name="adj3" fmla="val 16667"/>
            </a:avLst>
          </a:prstGeom>
          <a:solidFill>
            <a:srgbClr val="00B0F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err="1" smtClean="0"/>
              <a:t>hooo</a:t>
            </a:r>
            <a:r>
              <a:rPr lang="es-MX" sz="2800" b="1" dirty="0" smtClean="0"/>
              <a:t>!!!!</a:t>
            </a:r>
            <a:endParaRPr lang="es-MX" sz="2800" b="1" dirty="0"/>
          </a:p>
        </p:txBody>
      </p:sp>
      <p:sp>
        <p:nvSpPr>
          <p:cNvPr id="6" name="5 Llamada rectangular redondeada"/>
          <p:cNvSpPr/>
          <p:nvPr/>
        </p:nvSpPr>
        <p:spPr>
          <a:xfrm>
            <a:off x="4286249" y="1857364"/>
            <a:ext cx="1785951" cy="714380"/>
          </a:xfrm>
          <a:prstGeom prst="wedgeRoundRectCallout">
            <a:avLst>
              <a:gd name="adj1" fmla="val -52073"/>
              <a:gd name="adj2" fmla="val 167875"/>
              <a:gd name="adj3" fmla="val 16667"/>
            </a:avLst>
          </a:prstGeom>
          <a:solidFill>
            <a:srgbClr val="00B0F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000" dirty="0" smtClean="0"/>
              <a:t>my</a:t>
            </a:r>
            <a:endParaRPr lang="es-MX" sz="4000" dirty="0"/>
          </a:p>
        </p:txBody>
      </p:sp>
      <p:sp>
        <p:nvSpPr>
          <p:cNvPr id="7" name="6 Llamada rectangular redondeada"/>
          <p:cNvSpPr/>
          <p:nvPr/>
        </p:nvSpPr>
        <p:spPr>
          <a:xfrm>
            <a:off x="7000893" y="1357299"/>
            <a:ext cx="1785951" cy="500066"/>
          </a:xfrm>
          <a:prstGeom prst="wedgeRoundRectCallout">
            <a:avLst>
              <a:gd name="adj1" fmla="val -52073"/>
              <a:gd name="adj2" fmla="val 167875"/>
              <a:gd name="adj3" fmla="val 16667"/>
            </a:avLst>
          </a:prstGeom>
          <a:solidFill>
            <a:srgbClr val="00B0F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 err="1" smtClean="0"/>
              <a:t>god</a:t>
            </a:r>
            <a:r>
              <a:rPr lang="es-MX" sz="3200" dirty="0" smtClean="0"/>
              <a:t>!!!!</a:t>
            </a:r>
            <a:endParaRPr lang="es-MX" sz="3200" dirty="0"/>
          </a:p>
        </p:txBody>
      </p:sp>
    </p:spTree>
  </p:cSld>
  <p:clrMapOvr>
    <a:masterClrMapping/>
  </p:clrMapOvr>
  <p:transition spd="med" advTm="13000">
    <p:wipe/>
    <p:sndAc>
      <p:stSnd>
        <p:snd r:embed="rId2" name="suctio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I:\video tutorial\imagesCAYL0P8W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571472" y="0"/>
            <a:ext cx="8215371" cy="1214422"/>
          </a:xfrm>
          <a:prstGeom prst="rect">
            <a:avLst/>
          </a:prstGeom>
          <a:solidFill>
            <a:srgbClr val="00B0F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>
                <a:solidFill>
                  <a:srgbClr val="FFFF00"/>
                </a:solidFill>
              </a:rPr>
              <a:t>vieron a sus amigos acompañados de una linda niña</a:t>
            </a:r>
            <a:endParaRPr lang="es-MX" sz="2800" b="1" dirty="0">
              <a:solidFill>
                <a:srgbClr val="FFFF00"/>
              </a:solidFill>
            </a:endParaRPr>
          </a:p>
        </p:txBody>
      </p:sp>
      <p:sp>
        <p:nvSpPr>
          <p:cNvPr id="4" name="3 Llamada rectangular redondeada"/>
          <p:cNvSpPr/>
          <p:nvPr/>
        </p:nvSpPr>
        <p:spPr>
          <a:xfrm>
            <a:off x="3714744" y="1357299"/>
            <a:ext cx="3214710" cy="571503"/>
          </a:xfrm>
          <a:prstGeom prst="wedgeRoundRectCallout">
            <a:avLst>
              <a:gd name="adj1" fmla="val -51826"/>
              <a:gd name="adj2" fmla="val 153618"/>
              <a:gd name="adj3" fmla="val 16667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HOLA!! lindo </a:t>
            </a:r>
            <a:r>
              <a:rPr lang="es-MX" sz="2400" b="1" dirty="0" smtClean="0"/>
              <a:t>GATITO</a:t>
            </a:r>
            <a:endParaRPr lang="es-MX" b="1" dirty="0"/>
          </a:p>
        </p:txBody>
      </p:sp>
      <p:sp>
        <p:nvSpPr>
          <p:cNvPr id="5" name="4 Llamada rectangular redondeada"/>
          <p:cNvSpPr/>
          <p:nvPr/>
        </p:nvSpPr>
        <p:spPr>
          <a:xfrm>
            <a:off x="5929322" y="3786190"/>
            <a:ext cx="2643207" cy="1143008"/>
          </a:xfrm>
          <a:prstGeom prst="wedgeRoundRectCallout">
            <a:avLst>
              <a:gd name="adj1" fmla="val -71845"/>
              <a:gd name="adj2" fmla="val 66568"/>
              <a:gd name="adj3" fmla="val 16667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¿¿HOLA GATITO gordito QUE TRAE POR AQUÍ??</a:t>
            </a:r>
            <a:endParaRPr lang="es-MX" dirty="0"/>
          </a:p>
        </p:txBody>
      </p:sp>
    </p:spTree>
  </p:cSld>
  <p:clrMapOvr>
    <a:masterClrMapping/>
  </p:clrMapOvr>
  <p:transition spd="med" advTm="13000">
    <p:wipe/>
    <p:sndAc>
      <p:stSnd>
        <p:snd r:embed="rId2" name="suctio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14 -0.00666  -0.029 -0.01199  -0.044 -0.01199  C -0.114 -0.01199  -0.169 0.06393  -0.169 0.15582  C -0.169 0.24638  -0.114 0.32096  -0.044 0.32096  C -0.029 0.32096  -0.014 0.31697  0 0.31031  C -0.047 0.28634  -0.08 0.2264  -0.08 0.15582  C -0.08 0.0839  -0.047 0.02397  0 0  Z" pathEditMode="relative" ptsTypes="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I:\video tutorial\imagesCARFP22F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14290"/>
            <a:ext cx="9144000" cy="6643710"/>
          </a:xfrm>
          <a:prstGeom prst="rect">
            <a:avLst/>
          </a:prstGeom>
          <a:noFill/>
        </p:spPr>
      </p:pic>
      <p:sp>
        <p:nvSpPr>
          <p:cNvPr id="3" name="2 Proceso"/>
          <p:cNvSpPr/>
          <p:nvPr/>
        </p:nvSpPr>
        <p:spPr>
          <a:xfrm>
            <a:off x="500034" y="500043"/>
            <a:ext cx="8643967" cy="714380"/>
          </a:xfrm>
          <a:prstGeom prst="flowChartProcess">
            <a:avLst/>
          </a:prstGeom>
          <a:solidFill>
            <a:srgbClr val="00B0F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>
                <a:solidFill>
                  <a:srgbClr val="FFFF00"/>
                </a:solidFill>
              </a:rPr>
              <a:t>el gato entre furioso y con  un poco de pena contesto</a:t>
            </a:r>
            <a:endParaRPr lang="es-MX" sz="2400" b="1" dirty="0">
              <a:solidFill>
                <a:srgbClr val="FFFF00"/>
              </a:solidFill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5" y="1428736"/>
            <a:ext cx="5429288" cy="542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Llamada rectangular redondeada"/>
          <p:cNvSpPr/>
          <p:nvPr/>
        </p:nvSpPr>
        <p:spPr>
          <a:xfrm>
            <a:off x="6000760" y="1357298"/>
            <a:ext cx="2786083" cy="1643075"/>
          </a:xfrm>
          <a:prstGeom prst="wedgeRoundRectCallout">
            <a:avLst>
              <a:gd name="adj1" fmla="val -36409"/>
              <a:gd name="adj2" fmla="val 123245"/>
              <a:gd name="adj3" fmla="val 16667"/>
            </a:avLst>
          </a:prstGeom>
          <a:solidFill>
            <a:schemeClr val="accent4">
              <a:lumMod val="60000"/>
              <a:lumOff val="40000"/>
            </a:schemeClr>
          </a:solidFill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/>
              <a:t>no me digas gordo que todo lo que traigo aquí es exceso de belleza ¡¡¡¡envidioso!!!!</a:t>
            </a:r>
            <a:endParaRPr lang="es-MX" sz="2000" b="1" dirty="0"/>
          </a:p>
        </p:txBody>
      </p:sp>
    </p:spTree>
  </p:cSld>
  <p:clrMapOvr>
    <a:masterClrMapping/>
  </p:clrMapOvr>
  <p:transition spd="med" advTm="13000">
    <p:wipe/>
    <p:sndAc>
      <p:stSnd>
        <p:snd r:embed="rId2" name="suctio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92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198</TotalTime>
  <Words>379</Words>
  <Application>Microsoft Office PowerPoint</Application>
  <PresentationFormat>Presentación en pantalla (4:3)</PresentationFormat>
  <Paragraphs>38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Brío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gordo</dc:creator>
  <cp:lastModifiedBy>gordo</cp:lastModifiedBy>
  <cp:revision>21</cp:revision>
  <dcterms:created xsi:type="dcterms:W3CDTF">2013-04-15T18:40:44Z</dcterms:created>
  <dcterms:modified xsi:type="dcterms:W3CDTF">2013-04-15T22:01:41Z</dcterms:modified>
</cp:coreProperties>
</file>